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erato Cervantes" userId="8544eb4186f65c03" providerId="LiveId" clId="{43EDDA74-0520-4D56-A0ED-E83C840913FB}"/>
    <pc:docChg chg="addSld">
      <pc:chgData name="Liberato Cervantes" userId="8544eb4186f65c03" providerId="LiveId" clId="{43EDDA74-0520-4D56-A0ED-E83C840913FB}" dt="2025-08-26T17:42:04.351" v="0" actId="680"/>
      <pc:docMkLst>
        <pc:docMk/>
      </pc:docMkLst>
      <pc:sldChg chg="new">
        <pc:chgData name="Liberato Cervantes" userId="8544eb4186f65c03" providerId="LiveId" clId="{43EDDA74-0520-4D56-A0ED-E83C840913FB}" dt="2025-08-26T17:42:04.351" v="0" actId="680"/>
        <pc:sldMkLst>
          <pc:docMk/>
          <pc:sldMk cId="3294567814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1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6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5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1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08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9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72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43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15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9F5B56-3F33-4494-9DD9-AE5EAA025551}" type="datetimeFigureOut">
              <a:rPr lang="es-MX" smtClean="0"/>
              <a:t>26/08/2025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DA771A-8C63-407D-B525-AEB79D56676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24891" y="2196176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Administración de ventas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0375" y="4520047"/>
            <a:ext cx="8323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dirty="0"/>
          </a:p>
          <a:p>
            <a:r>
              <a:rPr lang="es-MX" sz="3200" dirty="0"/>
              <a:t>Dr. </a:t>
            </a:r>
            <a:r>
              <a:rPr lang="es-MX" sz="3200" dirty="0" err="1"/>
              <a:t>Liberato</a:t>
            </a:r>
            <a:r>
              <a:rPr lang="es-MX" sz="3200" dirty="0"/>
              <a:t> Cervantes Martínez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7754" y="384464"/>
            <a:ext cx="1068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UNIVERSIDAD AUTONOMA DE SINALOA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FACULTAD DE CIENCIAS ECONOMICO ADMNISTRATIVAS DE MAZATLAN</a:t>
            </a:r>
          </a:p>
        </p:txBody>
      </p:sp>
      <p:pic>
        <p:nvPicPr>
          <p:cNvPr id="7" name="Picture 2" descr="Resultado de imagen para ventas gif anima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9" y="2066344"/>
            <a:ext cx="2532921" cy="25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undo animado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7" y="3141448"/>
            <a:ext cx="4122105" cy="29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U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0" y="53570"/>
            <a:ext cx="1039380" cy="13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sultado de imagen para FAC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6" name="Picture 8" descr="Resultado de imagen para FAC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27" y="0"/>
            <a:ext cx="1204336" cy="12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vender vender ve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26" y="1756373"/>
            <a:ext cx="1782783" cy="12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1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571501" y="343632"/>
            <a:ext cx="796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ADMINISTRACION DE VENTAS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52054" y="1095451"/>
            <a:ext cx="828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INTRODUCCIÓN AL CAMPO DE LAS VENTAS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852054" y="4457335"/>
            <a:ext cx="53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 Administración de Ventas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616537" y="4272669"/>
            <a:ext cx="367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 mercadotecnia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68927" y="1741782"/>
            <a:ext cx="74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Ventas definición: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2054" y="2130146"/>
            <a:ext cx="4644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“Es otra forma de acceso al mercado para muchas empresas, cuyo objetivo, es vender lo que hacen en lugar de hacer lo que el mercado desea”</a:t>
            </a:r>
          </a:p>
          <a:p>
            <a:endParaRPr lang="es-MX" dirty="0"/>
          </a:p>
          <a:p>
            <a:r>
              <a:rPr lang="es-MX" b="1" dirty="0"/>
              <a:t>                                                                                                  Philip </a:t>
            </a:r>
            <a:r>
              <a:rPr lang="es-MX" b="1" dirty="0" err="1"/>
              <a:t>Kothler</a:t>
            </a:r>
            <a:endParaRPr lang="es-MX" b="1" dirty="0"/>
          </a:p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2054" y="4966855"/>
            <a:ext cx="4821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Son las actividades, (procesos, decisiones, supervisión, control, evaluación, auditoría, estrategias, etc.),  de una organización o empresa; facilita los procesos de seguimiento y cierre de las oportunidades de negocio(ventas).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398327" y="4826667"/>
            <a:ext cx="4083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Diseño de productos, marcas, inversión en la mezcla de mercadotecnia, investigación de mercados, distribución y logística, publicidad, seguimiento de clientes, monitoreo, etc.</a:t>
            </a:r>
          </a:p>
        </p:txBody>
      </p:sp>
      <p:pic>
        <p:nvPicPr>
          <p:cNvPr id="1028" name="Picture 4" descr="Resultado de imagen para S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64" y="672389"/>
            <a:ext cx="4967143" cy="279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4854" y="211373"/>
            <a:ext cx="99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FUNCIONES DEL DEPARTAMENTO DE VENTAS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9266" y="1553014"/>
            <a:ext cx="397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DESARROLLO Y MANIPULACION DEL PRODUCTO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6026" y="2412931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ESTRATEGIAS DE VENTA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9266" y="3075666"/>
            <a:ext cx="41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ESTUDIOS E INVESTIGACIÓN DE MERCADO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7703" y="730670"/>
            <a:ext cx="390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PLANEACION Y  PRESUPUESTO DE LAS VENTAS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9266" y="4015400"/>
            <a:ext cx="326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PROMOCIONES DE VENTA Y PUBLICIDAD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1219" y="4995933"/>
            <a:ext cx="310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RELACIÓN CON LOS DISTRIBUIDORES Y CLIENTES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26026" y="5980020"/>
            <a:ext cx="463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CAPTACION DE CLIENTES POTENCIALES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634345" y="788164"/>
            <a:ext cx="3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FIDELIZACIÓN DE LOS CLIENTES REALES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842163" y="1623858"/>
            <a:ext cx="418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ANALISIS Y SEGUIMIENTO DEL MERCADO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707081" y="2382069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GESTIÓN ADMNISTRATIVA DE LAS VENTAS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707081" y="3115456"/>
            <a:ext cx="432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ATENCION, SERVICIO Y SEGUIMIENTO DE LOS CLIENTES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842163" y="5360893"/>
            <a:ext cx="21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OTROS…</a:t>
            </a:r>
          </a:p>
        </p:txBody>
      </p:sp>
      <p:pic>
        <p:nvPicPr>
          <p:cNvPr id="3074" name="Picture 2" descr="Resultado de imagen para vender vender v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30" y="25738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vender vender v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86" y="4076712"/>
            <a:ext cx="1550011" cy="22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vender vender ve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32" y="2993637"/>
            <a:ext cx="2836973" cy="31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85C015-0989-42FD-BD1A-7BB21E29C32E}"/>
              </a:ext>
            </a:extLst>
          </p:cNvPr>
          <p:cNvSpPr txBox="1"/>
          <p:nvPr/>
        </p:nvSpPr>
        <p:spPr>
          <a:xfrm>
            <a:off x="4621586" y="4015400"/>
            <a:ext cx="348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ELABORA LOS CANALES DE DISTIRBUCION</a:t>
            </a:r>
          </a:p>
        </p:txBody>
      </p:sp>
    </p:spTree>
    <p:extLst>
      <p:ext uri="{BB962C8B-B14F-4D97-AF65-F5344CB8AC3E}">
        <p14:creationId xmlns:p14="http://schemas.microsoft.com/office/powerpoint/2010/main" val="21137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1891" y="363682"/>
            <a:ext cx="908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Entonces: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6141" y="1016156"/>
            <a:ext cx="7762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¿Qué hace un gerente de ventas? 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55575" y="1794842"/>
            <a:ext cx="527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Dirigir y monitorizar el equipo de ventas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20445" y="2447316"/>
            <a:ext cx="487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Desarrollar estrategias de ventas, objetivos y planes (para su equipo)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07381" y="5354121"/>
            <a:ext cx="57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Revisión de información de ventas y marketing, tanto históricos o actuales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6141" y="2730458"/>
            <a:ext cx="442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Asistir a las reuniones </a:t>
            </a:r>
          </a:p>
          <a:p>
            <a:r>
              <a:rPr lang="es-MX" dirty="0"/>
              <a:t>de gestión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475508" y="5611743"/>
            <a:ext cx="484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Mira a los competidores, evalúa y desarrolla estrategias para competir</a:t>
            </a:r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18" y="160337"/>
            <a:ext cx="2196495" cy="16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Resultado de imagen para vender vender vender triv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6" name="Picture 10" descr="Resultado de imagen para vender vender vender triva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07" y="184755"/>
            <a:ext cx="2237476" cy="1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netf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48" y="237955"/>
            <a:ext cx="1909892" cy="12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para marcas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73" y="2309240"/>
            <a:ext cx="5278843" cy="29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marcas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48" y="3128997"/>
            <a:ext cx="3357616" cy="22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para marcas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" y="3549168"/>
            <a:ext cx="2269870" cy="20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8536" y="561109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EJERCICIO 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8536" y="1465118"/>
            <a:ext cx="409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¿QUE SE NECESITA PARA VENDER ALGO?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41664" y="3106882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¿EL MERCADO COMPRA CUALQUIER COSA?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¿Por qué?</a:t>
            </a:r>
          </a:p>
          <a:p>
            <a:endParaRPr lang="es-MX" dirty="0"/>
          </a:p>
        </p:txBody>
      </p:sp>
      <p:pic>
        <p:nvPicPr>
          <p:cNvPr id="5122" name="Picture 2" descr="Resultado de imagen para marcas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30" y="745775"/>
            <a:ext cx="63150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0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51057-70A2-955B-3656-57463CF6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A2B15-0827-1477-0A36-65652A271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5678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</TotalTime>
  <Words>298</Words>
  <Application>Microsoft Office PowerPoint</Application>
  <PresentationFormat>Panorámica</PresentationFormat>
  <Paragraphs>48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Liberato Cervantes</cp:lastModifiedBy>
  <cp:revision>12</cp:revision>
  <dcterms:created xsi:type="dcterms:W3CDTF">2018-08-27T18:06:04Z</dcterms:created>
  <dcterms:modified xsi:type="dcterms:W3CDTF">2025-08-26T17:42:17Z</dcterms:modified>
</cp:coreProperties>
</file>